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59" r:id="rId6"/>
    <p:sldId id="260" r:id="rId7"/>
    <p:sldId id="263" r:id="rId8"/>
    <p:sldId id="267" r:id="rId9"/>
    <p:sldId id="268" r:id="rId10"/>
    <p:sldId id="261" r:id="rId11"/>
    <p:sldId id="262" r:id="rId12"/>
    <p:sldId id="264" r:id="rId13"/>
    <p:sldId id="265" r:id="rId14"/>
  </p:sldIdLst>
  <p:sldSz cx="18288000" cy="10287000"/>
  <p:notesSz cx="6858000" cy="9144000"/>
  <p:embeddedFontLst>
    <p:embeddedFont>
      <p:font typeface="More Sugar" pitchFamily="2" charset="0"/>
      <p:regular r:id="rId16"/>
    </p:embeddedFont>
    <p:embeddedFont>
      <p:font typeface="More Sugar Thin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28" autoAdjust="0"/>
  </p:normalViewPr>
  <p:slideViewPr>
    <p:cSldViewPr>
      <p:cViewPr>
        <p:scale>
          <a:sx n="90" d="100"/>
          <a:sy n="90" d="100"/>
        </p:scale>
        <p:origin x="-24" y="-6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ED66C-AF12-0F4C-A7BE-E2D1E7318238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91CDA-7D9F-314A-9660-31891D626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9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Concrete Conclusions &amp; Recommendations First, </a:t>
            </a:r>
          </a:p>
          <a:p>
            <a:pPr marL="228600" indent="-228600">
              <a:buAutoNum type="arabicPeriod"/>
            </a:pPr>
            <a:r>
              <a:rPr lang="en-US" dirty="0"/>
              <a:t>Visualization using </a:t>
            </a:r>
            <a:r>
              <a:rPr lang="en-US" dirty="0" err="1"/>
              <a:t>Tableu</a:t>
            </a: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Presentation Slide for using </a:t>
            </a:r>
            <a:r>
              <a:rPr lang="en-US" dirty="0" err="1"/>
              <a:t>Tableu</a:t>
            </a:r>
            <a:r>
              <a:rPr lang="en-US" dirty="0"/>
              <a:t> Dashboard.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91CDA-7D9F-314A-9660-31891D6265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71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sv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1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27.png"/><Relationship Id="rId2" Type="http://schemas.openxmlformats.org/officeDocument/2006/relationships/image" Target="../media/image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65.png"/><Relationship Id="rId5" Type="http://schemas.openxmlformats.org/officeDocument/2006/relationships/image" Target="../media/image24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60.sv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3.svg"/><Relationship Id="rId7" Type="http://schemas.openxmlformats.org/officeDocument/2006/relationships/image" Target="../media/image74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10" Type="http://schemas.openxmlformats.org/officeDocument/2006/relationships/image" Target="../media/image55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sv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sv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sv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1075" y="6229416"/>
            <a:ext cx="1869063" cy="1581084"/>
          </a:xfrm>
          <a:custGeom>
            <a:avLst/>
            <a:gdLst/>
            <a:ahLst/>
            <a:cxnLst/>
            <a:rect l="l" t="t" r="r" b="b"/>
            <a:pathLst>
              <a:path w="1869063" h="1581084">
                <a:moveTo>
                  <a:pt x="0" y="0"/>
                </a:moveTo>
                <a:lnTo>
                  <a:pt x="1869064" y="0"/>
                </a:lnTo>
                <a:lnTo>
                  <a:pt x="1869064" y="1581084"/>
                </a:lnTo>
                <a:lnTo>
                  <a:pt x="0" y="1581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2348604" y="-2853282"/>
            <a:ext cx="7921103" cy="8072462"/>
          </a:xfrm>
          <a:custGeom>
            <a:avLst/>
            <a:gdLst/>
            <a:ahLst/>
            <a:cxnLst/>
            <a:rect l="l" t="t" r="r" b="b"/>
            <a:pathLst>
              <a:path w="7921103" h="8072462">
                <a:moveTo>
                  <a:pt x="0" y="0"/>
                </a:moveTo>
                <a:lnTo>
                  <a:pt x="7921103" y="0"/>
                </a:lnTo>
                <a:lnTo>
                  <a:pt x="7921103" y="8072461"/>
                </a:lnTo>
                <a:lnTo>
                  <a:pt x="0" y="807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400000" flipH="1">
            <a:off x="91610" y="760595"/>
            <a:ext cx="3080811" cy="2390519"/>
          </a:xfrm>
          <a:custGeom>
            <a:avLst/>
            <a:gdLst/>
            <a:ahLst/>
            <a:cxnLst/>
            <a:rect l="l" t="t" r="r" b="b"/>
            <a:pathLst>
              <a:path w="3080811" h="2390519">
                <a:moveTo>
                  <a:pt x="3080811" y="0"/>
                </a:moveTo>
                <a:lnTo>
                  <a:pt x="0" y="0"/>
                </a:lnTo>
                <a:lnTo>
                  <a:pt x="0" y="2390519"/>
                </a:lnTo>
                <a:lnTo>
                  <a:pt x="3080811" y="2390519"/>
                </a:lnTo>
                <a:lnTo>
                  <a:pt x="308081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2903888" y="6388680"/>
            <a:ext cx="4825537" cy="3987100"/>
          </a:xfrm>
          <a:custGeom>
            <a:avLst/>
            <a:gdLst/>
            <a:ahLst/>
            <a:cxnLst/>
            <a:rect l="l" t="t" r="r" b="b"/>
            <a:pathLst>
              <a:path w="4825537" h="3987100">
                <a:moveTo>
                  <a:pt x="4825537" y="0"/>
                </a:moveTo>
                <a:lnTo>
                  <a:pt x="0" y="0"/>
                </a:lnTo>
                <a:lnTo>
                  <a:pt x="0" y="3987100"/>
                </a:lnTo>
                <a:lnTo>
                  <a:pt x="4825537" y="3987100"/>
                </a:lnTo>
                <a:lnTo>
                  <a:pt x="482553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63072" y="646719"/>
            <a:ext cx="1692244" cy="1072460"/>
          </a:xfrm>
          <a:custGeom>
            <a:avLst/>
            <a:gdLst/>
            <a:ahLst/>
            <a:cxnLst/>
            <a:rect l="l" t="t" r="r" b="b"/>
            <a:pathLst>
              <a:path w="1692244" h="1072460">
                <a:moveTo>
                  <a:pt x="0" y="0"/>
                </a:moveTo>
                <a:lnTo>
                  <a:pt x="1692244" y="0"/>
                </a:lnTo>
                <a:lnTo>
                  <a:pt x="1692244" y="1072459"/>
                </a:lnTo>
                <a:lnTo>
                  <a:pt x="0" y="1072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459174">
            <a:off x="1702899" y="4077851"/>
            <a:ext cx="860896" cy="1788875"/>
          </a:xfrm>
          <a:custGeom>
            <a:avLst/>
            <a:gdLst/>
            <a:ahLst/>
            <a:cxnLst/>
            <a:rect l="l" t="t" r="r" b="b"/>
            <a:pathLst>
              <a:path w="860896" h="1788875">
                <a:moveTo>
                  <a:pt x="0" y="0"/>
                </a:moveTo>
                <a:lnTo>
                  <a:pt x="860896" y="0"/>
                </a:lnTo>
                <a:lnTo>
                  <a:pt x="860896" y="1788875"/>
                </a:lnTo>
                <a:lnTo>
                  <a:pt x="0" y="17888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44515">
            <a:off x="4716348" y="7303673"/>
            <a:ext cx="579583" cy="636412"/>
          </a:xfrm>
          <a:custGeom>
            <a:avLst/>
            <a:gdLst/>
            <a:ahLst/>
            <a:cxnLst/>
            <a:rect l="l" t="t" r="r" b="b"/>
            <a:pathLst>
              <a:path w="579583" h="636412">
                <a:moveTo>
                  <a:pt x="0" y="0"/>
                </a:moveTo>
                <a:lnTo>
                  <a:pt x="579583" y="0"/>
                </a:lnTo>
                <a:lnTo>
                  <a:pt x="579583" y="636412"/>
                </a:lnTo>
                <a:lnTo>
                  <a:pt x="0" y="6364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269" t="-192267" r="-1615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922328" y="971075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7"/>
                </a:lnTo>
                <a:lnTo>
                  <a:pt x="0" y="423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791455" y="418623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003464">
            <a:off x="11183085" y="6242824"/>
            <a:ext cx="490891" cy="539024"/>
          </a:xfrm>
          <a:custGeom>
            <a:avLst/>
            <a:gdLst/>
            <a:ahLst/>
            <a:cxnLst/>
            <a:rect l="l" t="t" r="r" b="b"/>
            <a:pathLst>
              <a:path w="490891" h="539024">
                <a:moveTo>
                  <a:pt x="0" y="0"/>
                </a:moveTo>
                <a:lnTo>
                  <a:pt x="490891" y="0"/>
                </a:lnTo>
                <a:lnTo>
                  <a:pt x="490891" y="539024"/>
                </a:lnTo>
                <a:lnTo>
                  <a:pt x="0" y="5390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5269" t="-192267" r="-1615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844515" flipH="1" flipV="1">
            <a:off x="4075137" y="9471544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844515" flipH="1" flipV="1">
            <a:off x="10612542" y="2654493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551896" flipH="1" flipV="1">
            <a:off x="9969448" y="7377034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766419" y="8446946"/>
            <a:ext cx="595837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3"/>
              </a:lnSpc>
            </a:pPr>
            <a:r>
              <a:rPr lang="en-US" sz="5387" spc="312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Flatiron School</a:t>
            </a:r>
          </a:p>
        </p:txBody>
      </p:sp>
      <p:sp>
        <p:nvSpPr>
          <p:cNvPr id="16" name="Freeform 16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16212286" y="6191224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8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988675" flipH="1" flipV="1">
            <a:off x="13133753" y="4746982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8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7460" y="7050445"/>
            <a:ext cx="3254802" cy="3099116"/>
          </a:xfrm>
          <a:custGeom>
            <a:avLst/>
            <a:gdLst/>
            <a:ahLst/>
            <a:cxnLst/>
            <a:rect l="l" t="t" r="r" b="b"/>
            <a:pathLst>
              <a:path w="3254802" h="3099116">
                <a:moveTo>
                  <a:pt x="0" y="0"/>
                </a:moveTo>
                <a:lnTo>
                  <a:pt x="3254802" y="0"/>
                </a:lnTo>
                <a:lnTo>
                  <a:pt x="3254802" y="3099116"/>
                </a:lnTo>
                <a:lnTo>
                  <a:pt x="0" y="3099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-95502" flipH="1" flipV="1">
            <a:off x="3611240" y="5967584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8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844515" flipH="1" flipV="1">
            <a:off x="2962852" y="3356329"/>
            <a:ext cx="159181" cy="586285"/>
          </a:xfrm>
          <a:custGeom>
            <a:avLst/>
            <a:gdLst/>
            <a:ahLst/>
            <a:cxnLst/>
            <a:rect l="l" t="t" r="r" b="b"/>
            <a:pathLst>
              <a:path w="159181" h="586285">
                <a:moveTo>
                  <a:pt x="159181" y="586286"/>
                </a:moveTo>
                <a:lnTo>
                  <a:pt x="0" y="586286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6"/>
                </a:lnTo>
                <a:close/>
              </a:path>
            </a:pathLst>
          </a:custGeom>
          <a:blipFill>
            <a:blip r:embed="rId8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 rot="-29083">
            <a:off x="1871453" y="1610690"/>
            <a:ext cx="10920529" cy="179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8"/>
              </a:lnSpc>
            </a:pPr>
            <a:r>
              <a:rPr lang="en-US" sz="12436" spc="721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BEYOND  </a:t>
            </a:r>
          </a:p>
        </p:txBody>
      </p:sp>
      <p:sp>
        <p:nvSpPr>
          <p:cNvPr id="24" name="TextBox 24"/>
          <p:cNvSpPr txBox="1"/>
          <p:nvPr/>
        </p:nvSpPr>
        <p:spPr>
          <a:xfrm rot="-37532">
            <a:off x="2310301" y="3621201"/>
            <a:ext cx="10646427" cy="1794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29"/>
              </a:lnSpc>
            </a:pPr>
            <a:r>
              <a:rPr lang="en-US" sz="12436" spc="721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UFO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4731" y="-2426643"/>
            <a:ext cx="13698538" cy="7003378"/>
          </a:xfrm>
          <a:custGeom>
            <a:avLst/>
            <a:gdLst/>
            <a:ahLst/>
            <a:cxnLst/>
            <a:rect l="l" t="t" r="r" b="b"/>
            <a:pathLst>
              <a:path w="13698538" h="700337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4583763" y="703212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35343" y="4883509"/>
            <a:ext cx="10236058" cy="790465"/>
          </a:xfrm>
          <a:custGeom>
            <a:avLst/>
            <a:gdLst/>
            <a:ahLst/>
            <a:cxnLst/>
            <a:rect l="l" t="t" r="r" b="b"/>
            <a:pathLst>
              <a:path w="10236058" h="790465">
                <a:moveTo>
                  <a:pt x="0" y="0"/>
                </a:moveTo>
                <a:lnTo>
                  <a:pt x="10236057" y="0"/>
                </a:lnTo>
                <a:lnTo>
                  <a:pt x="10236057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73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13242661" y="455419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091558" y="4539303"/>
            <a:ext cx="1287570" cy="1134671"/>
          </a:xfrm>
          <a:custGeom>
            <a:avLst/>
            <a:gdLst/>
            <a:ahLst/>
            <a:cxnLst/>
            <a:rect l="l" t="t" r="r" b="b"/>
            <a:pathLst>
              <a:path w="1287570" h="1134671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404500" y="4448783"/>
            <a:ext cx="2526167" cy="1225191"/>
          </a:xfrm>
          <a:custGeom>
            <a:avLst/>
            <a:gdLst/>
            <a:ahLst/>
            <a:cxnLst/>
            <a:rect l="l" t="t" r="r" b="b"/>
            <a:pathLst>
              <a:path w="2526167" h="1225191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756400" flipH="1">
            <a:off x="7156451" y="4679935"/>
            <a:ext cx="1236819" cy="1139419"/>
          </a:xfrm>
          <a:custGeom>
            <a:avLst/>
            <a:gdLst/>
            <a:ahLst/>
            <a:cxnLst/>
            <a:rect l="l" t="t" r="r" b="b"/>
            <a:pathLst>
              <a:path w="1236819" h="1139419">
                <a:moveTo>
                  <a:pt x="1236818" y="0"/>
                </a:moveTo>
                <a:lnTo>
                  <a:pt x="0" y="0"/>
                </a:lnTo>
                <a:lnTo>
                  <a:pt x="0" y="1139419"/>
                </a:lnTo>
                <a:lnTo>
                  <a:pt x="1236818" y="1139419"/>
                </a:lnTo>
                <a:lnTo>
                  <a:pt x="1236818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1762570" y="7873888"/>
            <a:ext cx="3880498" cy="3686473"/>
          </a:xfrm>
          <a:custGeom>
            <a:avLst/>
            <a:gdLst/>
            <a:ahLst/>
            <a:cxnLst/>
            <a:rect l="l" t="t" r="r" b="b"/>
            <a:pathLst>
              <a:path w="3880498" h="3686473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117928" y="5962229"/>
            <a:ext cx="4178738" cy="109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Write an event or milestone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17928" y="7347389"/>
            <a:ext cx="3720486" cy="89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Briefly elaborate on what you want to discuss.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73982" y="5962229"/>
            <a:ext cx="4178738" cy="109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Write an event or milestone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73982" y="7347389"/>
            <a:ext cx="3720486" cy="408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!!Link to Dashboard!!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30037" y="5962229"/>
            <a:ext cx="4178738" cy="109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Write an event or milestone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430037" y="7347389"/>
            <a:ext cx="3720486" cy="89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Briefly elaborate on what you want to discuss. 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001180" y="7873888"/>
            <a:ext cx="3880498" cy="3686473"/>
          </a:xfrm>
          <a:custGeom>
            <a:avLst/>
            <a:gdLst/>
            <a:ahLst/>
            <a:cxnLst/>
            <a:rect l="l" t="t" r="r" b="b"/>
            <a:pathLst>
              <a:path w="3880498" h="3686473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556956">
            <a:off x="15875494" y="2385644"/>
            <a:ext cx="1384583" cy="1171251"/>
          </a:xfrm>
          <a:custGeom>
            <a:avLst/>
            <a:gdLst/>
            <a:ahLst/>
            <a:cxnLst/>
            <a:rect l="l" t="t" r="r" b="b"/>
            <a:pathLst>
              <a:path w="1384583" h="1171251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661258" y="2504982"/>
            <a:ext cx="1456670" cy="1052444"/>
          </a:xfrm>
          <a:custGeom>
            <a:avLst/>
            <a:gdLst/>
            <a:ahLst/>
            <a:cxnLst/>
            <a:rect l="l" t="t" r="r" b="b"/>
            <a:pathLst>
              <a:path w="1456670" h="1052444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3133407" y="1331045"/>
            <a:ext cx="12021187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 err="1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Tableu</a:t>
            </a: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 Dashboard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381961" y="2462192"/>
            <a:ext cx="7209621" cy="5138493"/>
          </a:xfrm>
          <a:custGeom>
            <a:avLst/>
            <a:gdLst/>
            <a:ahLst/>
            <a:cxnLst/>
            <a:rect l="l" t="t" r="r" b="b"/>
            <a:pathLst>
              <a:path w="7209621" h="5138493">
                <a:moveTo>
                  <a:pt x="0" y="0"/>
                </a:moveTo>
                <a:lnTo>
                  <a:pt x="7209621" y="0"/>
                </a:lnTo>
                <a:lnTo>
                  <a:pt x="7209621" y="5138494"/>
                </a:lnTo>
                <a:lnTo>
                  <a:pt x="0" y="5138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798275" y="2020341"/>
            <a:ext cx="1916437" cy="1916437"/>
          </a:xfrm>
          <a:custGeom>
            <a:avLst/>
            <a:gdLst/>
            <a:ahLst/>
            <a:cxnLst/>
            <a:rect l="l" t="t" r="r" b="b"/>
            <a:pathLst>
              <a:path w="1916437" h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376175" y="4274322"/>
            <a:ext cx="7535650" cy="146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Insights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0771" y="2395517"/>
            <a:ext cx="4996840" cy="109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Lorem ipsum dolor sit amet, consectetur adipiscing elit.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376175" y="2020341"/>
            <a:ext cx="1916437" cy="1916437"/>
            <a:chOff x="0" y="0"/>
            <a:chExt cx="2555249" cy="25552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55249" cy="2555249"/>
            </a:xfrm>
            <a:custGeom>
              <a:avLst/>
              <a:gdLst/>
              <a:ahLst/>
              <a:cxnLst/>
              <a:rect l="l" t="t" r="r" b="b"/>
              <a:pathLst>
                <a:path w="2555249" h="2555249">
                  <a:moveTo>
                    <a:pt x="0" y="0"/>
                  </a:moveTo>
                  <a:lnTo>
                    <a:pt x="2555249" y="0"/>
                  </a:lnTo>
                  <a:lnTo>
                    <a:pt x="2555249" y="2555249"/>
                  </a:lnTo>
                  <a:lnTo>
                    <a:pt x="0" y="2555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94560" y="595414"/>
              <a:ext cx="1366130" cy="1364422"/>
            </a:xfrm>
            <a:custGeom>
              <a:avLst/>
              <a:gdLst/>
              <a:ahLst/>
              <a:cxnLst/>
              <a:rect l="l" t="t" r="r" b="b"/>
              <a:pathLst>
                <a:path w="1366130" h="1364422">
                  <a:moveTo>
                    <a:pt x="0" y="0"/>
                  </a:moveTo>
                  <a:lnTo>
                    <a:pt x="1366130" y="0"/>
                  </a:lnTo>
                  <a:lnTo>
                    <a:pt x="1366130" y="1364422"/>
                  </a:lnTo>
                  <a:lnTo>
                    <a:pt x="0" y="1364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798275" y="6753543"/>
            <a:ext cx="1916437" cy="1916437"/>
          </a:xfrm>
          <a:custGeom>
            <a:avLst/>
            <a:gdLst/>
            <a:ahLst/>
            <a:cxnLst/>
            <a:rect l="l" t="t" r="r" b="b"/>
            <a:pathLst>
              <a:path w="1916437" h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5376175" y="6753543"/>
            <a:ext cx="1916437" cy="1916437"/>
          </a:xfrm>
          <a:custGeom>
            <a:avLst/>
            <a:gdLst/>
            <a:ahLst/>
            <a:cxnLst/>
            <a:rect l="l" t="t" r="r" b="b"/>
            <a:pathLst>
              <a:path w="1916437" h="1916437">
                <a:moveTo>
                  <a:pt x="0" y="0"/>
                </a:moveTo>
                <a:lnTo>
                  <a:pt x="1916437" y="0"/>
                </a:lnTo>
                <a:lnTo>
                  <a:pt x="1916437" y="1916437"/>
                </a:lnTo>
                <a:lnTo>
                  <a:pt x="0" y="19164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5789090" y="7165091"/>
            <a:ext cx="1090608" cy="1093341"/>
          </a:xfrm>
          <a:custGeom>
            <a:avLst/>
            <a:gdLst/>
            <a:ahLst/>
            <a:cxnLst/>
            <a:rect l="l" t="t" r="r" b="b"/>
            <a:pathLst>
              <a:path w="1090608" h="1093341">
                <a:moveTo>
                  <a:pt x="0" y="0"/>
                </a:moveTo>
                <a:lnTo>
                  <a:pt x="1090608" y="0"/>
                </a:lnTo>
                <a:lnTo>
                  <a:pt x="1090608" y="1093342"/>
                </a:lnTo>
                <a:lnTo>
                  <a:pt x="0" y="10933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211190" y="7165091"/>
            <a:ext cx="1090608" cy="1093341"/>
          </a:xfrm>
          <a:custGeom>
            <a:avLst/>
            <a:gdLst/>
            <a:ahLst/>
            <a:cxnLst/>
            <a:rect l="l" t="t" r="r" b="b"/>
            <a:pathLst>
              <a:path w="1090608" h="1093341">
                <a:moveTo>
                  <a:pt x="0" y="0"/>
                </a:moveTo>
                <a:lnTo>
                  <a:pt x="1090608" y="0"/>
                </a:lnTo>
                <a:lnTo>
                  <a:pt x="1090608" y="1093342"/>
                </a:lnTo>
                <a:lnTo>
                  <a:pt x="0" y="10933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1241418" y="2462192"/>
            <a:ext cx="1030153" cy="1032735"/>
          </a:xfrm>
          <a:custGeom>
            <a:avLst/>
            <a:gdLst/>
            <a:ahLst/>
            <a:cxnLst/>
            <a:rect l="l" t="t" r="r" b="b"/>
            <a:pathLst>
              <a:path w="1030153" h="1032735">
                <a:moveTo>
                  <a:pt x="0" y="0"/>
                </a:moveTo>
                <a:lnTo>
                  <a:pt x="1030152" y="0"/>
                </a:lnTo>
                <a:lnTo>
                  <a:pt x="1030152" y="1032735"/>
                </a:lnTo>
                <a:lnTo>
                  <a:pt x="0" y="1032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614625" y="2709351"/>
            <a:ext cx="1183651" cy="1080350"/>
          </a:xfrm>
          <a:custGeom>
            <a:avLst/>
            <a:gdLst/>
            <a:ahLst/>
            <a:cxnLst/>
            <a:rect l="l" t="t" r="r" b="b"/>
            <a:pathLst>
              <a:path w="1183651" h="1080350">
                <a:moveTo>
                  <a:pt x="0" y="0"/>
                </a:moveTo>
                <a:lnTo>
                  <a:pt x="1183650" y="0"/>
                </a:lnTo>
                <a:lnTo>
                  <a:pt x="1183650" y="1080350"/>
                </a:lnTo>
                <a:lnTo>
                  <a:pt x="0" y="1080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flipH="1">
            <a:off x="7292612" y="2709351"/>
            <a:ext cx="1183651" cy="1080350"/>
          </a:xfrm>
          <a:custGeom>
            <a:avLst/>
            <a:gdLst/>
            <a:ahLst/>
            <a:cxnLst/>
            <a:rect l="l" t="t" r="r" b="b"/>
            <a:pathLst>
              <a:path w="1183651" h="1080350">
                <a:moveTo>
                  <a:pt x="1183651" y="0"/>
                </a:moveTo>
                <a:lnTo>
                  <a:pt x="0" y="0"/>
                </a:lnTo>
                <a:lnTo>
                  <a:pt x="0" y="1080350"/>
                </a:lnTo>
                <a:lnTo>
                  <a:pt x="1183651" y="1080350"/>
                </a:lnTo>
                <a:lnTo>
                  <a:pt x="118365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V="1">
            <a:off x="9637014" y="6743260"/>
            <a:ext cx="1183651" cy="1080350"/>
          </a:xfrm>
          <a:custGeom>
            <a:avLst/>
            <a:gdLst/>
            <a:ahLst/>
            <a:cxnLst/>
            <a:rect l="l" t="t" r="r" b="b"/>
            <a:pathLst>
              <a:path w="1183651" h="1080350">
                <a:moveTo>
                  <a:pt x="0" y="1080350"/>
                </a:moveTo>
                <a:lnTo>
                  <a:pt x="1183651" y="1080350"/>
                </a:lnTo>
                <a:lnTo>
                  <a:pt x="1183651" y="0"/>
                </a:lnTo>
                <a:lnTo>
                  <a:pt x="0" y="0"/>
                </a:lnTo>
                <a:lnTo>
                  <a:pt x="0" y="108035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 flipV="1">
            <a:off x="7292612" y="6753543"/>
            <a:ext cx="1183651" cy="1080350"/>
          </a:xfrm>
          <a:custGeom>
            <a:avLst/>
            <a:gdLst/>
            <a:ahLst/>
            <a:cxnLst/>
            <a:rect l="l" t="t" r="r" b="b"/>
            <a:pathLst>
              <a:path w="1183651" h="1080350">
                <a:moveTo>
                  <a:pt x="1183651" y="1080351"/>
                </a:moveTo>
                <a:lnTo>
                  <a:pt x="0" y="1080351"/>
                </a:lnTo>
                <a:lnTo>
                  <a:pt x="0" y="0"/>
                </a:lnTo>
                <a:lnTo>
                  <a:pt x="1183651" y="0"/>
                </a:lnTo>
                <a:lnTo>
                  <a:pt x="1183651" y="1080351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3119114" y="242744"/>
            <a:ext cx="4528911" cy="1777598"/>
          </a:xfrm>
          <a:custGeom>
            <a:avLst/>
            <a:gdLst/>
            <a:ahLst/>
            <a:cxnLst/>
            <a:rect l="l" t="t" r="r" b="b"/>
            <a:pathLst>
              <a:path w="4528911" h="1777598">
                <a:moveTo>
                  <a:pt x="0" y="0"/>
                </a:moveTo>
                <a:lnTo>
                  <a:pt x="4528911" y="0"/>
                </a:lnTo>
                <a:lnTo>
                  <a:pt x="4528911" y="1777597"/>
                </a:lnTo>
                <a:lnTo>
                  <a:pt x="0" y="17775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 rot="-2080540">
            <a:off x="-700454" y="7896400"/>
            <a:ext cx="2277825" cy="2232268"/>
          </a:xfrm>
          <a:custGeom>
            <a:avLst/>
            <a:gdLst/>
            <a:ahLst/>
            <a:cxnLst/>
            <a:rect l="l" t="t" r="r" b="b"/>
            <a:pathLst>
              <a:path w="2277825" h="2232268">
                <a:moveTo>
                  <a:pt x="0" y="0"/>
                </a:moveTo>
                <a:lnTo>
                  <a:pt x="2277825" y="0"/>
                </a:lnTo>
                <a:lnTo>
                  <a:pt x="2277825" y="2232268"/>
                </a:lnTo>
                <a:lnTo>
                  <a:pt x="0" y="22322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-689949">
            <a:off x="654230" y="580897"/>
            <a:ext cx="1625521" cy="1101291"/>
          </a:xfrm>
          <a:custGeom>
            <a:avLst/>
            <a:gdLst/>
            <a:ahLst/>
            <a:cxnLst/>
            <a:rect l="l" t="t" r="r" b="b"/>
            <a:pathLst>
              <a:path w="1625521" h="1101291">
                <a:moveTo>
                  <a:pt x="0" y="0"/>
                </a:moveTo>
                <a:lnTo>
                  <a:pt x="1625521" y="0"/>
                </a:lnTo>
                <a:lnTo>
                  <a:pt x="1625521" y="1101291"/>
                </a:lnTo>
                <a:lnTo>
                  <a:pt x="0" y="110129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557646">
            <a:off x="14193252" y="4707115"/>
            <a:ext cx="2380636" cy="1255785"/>
          </a:xfrm>
          <a:custGeom>
            <a:avLst/>
            <a:gdLst/>
            <a:ahLst/>
            <a:cxnLst/>
            <a:rect l="l" t="t" r="r" b="b"/>
            <a:pathLst>
              <a:path w="2380636" h="1255785">
                <a:moveTo>
                  <a:pt x="0" y="0"/>
                </a:moveTo>
                <a:lnTo>
                  <a:pt x="2380635" y="0"/>
                </a:lnTo>
                <a:lnTo>
                  <a:pt x="2380635" y="1255785"/>
                </a:lnTo>
                <a:lnTo>
                  <a:pt x="0" y="125578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 rot="-373380">
            <a:off x="1906916" y="4631632"/>
            <a:ext cx="2057761" cy="1023736"/>
          </a:xfrm>
          <a:custGeom>
            <a:avLst/>
            <a:gdLst/>
            <a:ahLst/>
            <a:cxnLst/>
            <a:rect l="l" t="t" r="r" b="b"/>
            <a:pathLst>
              <a:path w="2057761" h="1023736">
                <a:moveTo>
                  <a:pt x="0" y="0"/>
                </a:moveTo>
                <a:lnTo>
                  <a:pt x="2057761" y="0"/>
                </a:lnTo>
                <a:lnTo>
                  <a:pt x="2057761" y="1023736"/>
                </a:lnTo>
                <a:lnTo>
                  <a:pt x="0" y="10237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5172123">
            <a:off x="14975134" y="7573185"/>
            <a:ext cx="1364310" cy="3194481"/>
          </a:xfrm>
          <a:custGeom>
            <a:avLst/>
            <a:gdLst/>
            <a:ahLst/>
            <a:cxnLst/>
            <a:rect l="l" t="t" r="r" b="b"/>
            <a:pathLst>
              <a:path w="1364310" h="3194481">
                <a:moveTo>
                  <a:pt x="0" y="0"/>
                </a:moveTo>
                <a:lnTo>
                  <a:pt x="1364310" y="0"/>
                </a:lnTo>
                <a:lnTo>
                  <a:pt x="1364310" y="3194481"/>
                </a:lnTo>
                <a:lnTo>
                  <a:pt x="0" y="319448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12690787" y="7040679"/>
            <a:ext cx="4996840" cy="109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Lorem ipsum dolor sit amet, consectetur adipiscing elit.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14712" y="2355846"/>
            <a:ext cx="4996840" cy="109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Lorem ipsum dolor sit amet, consectetur adipiscing elit.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0771" y="7040679"/>
            <a:ext cx="4996840" cy="109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Lorem ipsum dolor sit amet, consectetur adipiscing elit.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1049726" y="433414"/>
            <a:ext cx="20387451" cy="9420172"/>
          </a:xfrm>
          <a:custGeom>
            <a:avLst/>
            <a:gdLst/>
            <a:ahLst/>
            <a:cxnLst/>
            <a:rect l="l" t="t" r="r" b="b"/>
            <a:pathLst>
              <a:path w="20387451" h="9420172">
                <a:moveTo>
                  <a:pt x="0" y="9420172"/>
                </a:moveTo>
                <a:lnTo>
                  <a:pt x="20387452" y="9420172"/>
                </a:lnTo>
                <a:lnTo>
                  <a:pt x="20387452" y="0"/>
                </a:lnTo>
                <a:lnTo>
                  <a:pt x="0" y="0"/>
                </a:lnTo>
                <a:lnTo>
                  <a:pt x="0" y="9420172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133407" y="1766239"/>
            <a:ext cx="12021187" cy="1717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3264425" y="2575049"/>
            <a:ext cx="24816849" cy="11130080"/>
            <a:chOff x="0" y="0"/>
            <a:chExt cx="33089132" cy="14840106"/>
          </a:xfrm>
        </p:grpSpPr>
        <p:sp>
          <p:nvSpPr>
            <p:cNvPr id="13" name="Freeform 13"/>
            <p:cNvSpPr/>
            <p:nvPr/>
          </p:nvSpPr>
          <p:spPr>
            <a:xfrm>
              <a:off x="18249026" y="0"/>
              <a:ext cx="14840106" cy="14840106"/>
            </a:xfrm>
            <a:custGeom>
              <a:avLst/>
              <a:gdLst/>
              <a:ahLst/>
              <a:cxnLst/>
              <a:rect l="l" t="t" r="r" b="b"/>
              <a:pathLst>
                <a:path w="14840106" h="14840106">
                  <a:moveTo>
                    <a:pt x="0" y="0"/>
                  </a:moveTo>
                  <a:lnTo>
                    <a:pt x="14840106" y="0"/>
                  </a:lnTo>
                  <a:lnTo>
                    <a:pt x="14840106" y="14840106"/>
                  </a:lnTo>
                  <a:lnTo>
                    <a:pt x="0" y="14840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21434865" y="3185856"/>
              <a:ext cx="8468428" cy="8468395"/>
              <a:chOff x="0" y="0"/>
              <a:chExt cx="6350000" cy="634997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t="-25000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0" y="0"/>
              <a:ext cx="14764603" cy="14764603"/>
            </a:xfrm>
            <a:custGeom>
              <a:avLst/>
              <a:gdLst/>
              <a:ahLst/>
              <a:cxnLst/>
              <a:rect l="l" t="t" r="r" b="b"/>
              <a:pathLst>
                <a:path w="14764603" h="14764603">
                  <a:moveTo>
                    <a:pt x="0" y="0"/>
                  </a:moveTo>
                  <a:lnTo>
                    <a:pt x="14764603" y="0"/>
                  </a:lnTo>
                  <a:lnTo>
                    <a:pt x="14764603" y="14764603"/>
                  </a:lnTo>
                  <a:lnTo>
                    <a:pt x="0" y="14764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169630" y="3169647"/>
              <a:ext cx="8425343" cy="8425309"/>
              <a:chOff x="0" y="0"/>
              <a:chExt cx="6350000" cy="63499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54563" r="-55299" b="-1988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14548762" y="1347491"/>
            <a:ext cx="3162790" cy="2455116"/>
          </a:xfrm>
          <a:custGeom>
            <a:avLst/>
            <a:gdLst/>
            <a:ahLst/>
            <a:cxnLst/>
            <a:rect l="l" t="t" r="r" b="b"/>
            <a:pathLst>
              <a:path w="3162790" h="2455116">
                <a:moveTo>
                  <a:pt x="0" y="0"/>
                </a:moveTo>
                <a:lnTo>
                  <a:pt x="3162791" y="0"/>
                </a:lnTo>
                <a:lnTo>
                  <a:pt x="3162791" y="2455116"/>
                </a:lnTo>
                <a:lnTo>
                  <a:pt x="0" y="24551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5146614" y="4036856"/>
            <a:ext cx="7994771" cy="3317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Lorem ipsum dolor sit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amet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,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consectetur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adipiscing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elit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, sed do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eiusmod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tempor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incididunt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ut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labore et dolore magna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aliqua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.</a:t>
            </a: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Ut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enim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ad minim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veniam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,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quis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nostrud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exercitation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ullamco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laboris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nisi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ut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aliquip</a:t>
            </a:r>
            <a:endParaRPr lang="en-US" sz="3000" dirty="0">
              <a:solidFill>
                <a:srgbClr val="F1F9FD"/>
              </a:solidFill>
              <a:latin typeface="More Sugar Thin"/>
              <a:ea typeface="More Sugar Thin"/>
              <a:cs typeface="More Sugar Thin"/>
              <a:sym typeface="More Sugar Thin"/>
            </a:endParaRPr>
          </a:p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ex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ea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commodo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 </a:t>
            </a:r>
            <a:r>
              <a:rPr lang="en-US" sz="3000" dirty="0" err="1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consequat</a:t>
            </a: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. </a:t>
            </a:r>
          </a:p>
        </p:txBody>
      </p:sp>
      <p:sp>
        <p:nvSpPr>
          <p:cNvPr id="21" name="Freeform 21"/>
          <p:cNvSpPr/>
          <p:nvPr/>
        </p:nvSpPr>
        <p:spPr>
          <a:xfrm>
            <a:off x="743198" y="2368040"/>
            <a:ext cx="2738448" cy="1735491"/>
          </a:xfrm>
          <a:custGeom>
            <a:avLst/>
            <a:gdLst/>
            <a:ahLst/>
            <a:cxnLst/>
            <a:rect l="l" t="t" r="r" b="b"/>
            <a:pathLst>
              <a:path w="2738448" h="1735491">
                <a:moveTo>
                  <a:pt x="0" y="0"/>
                </a:moveTo>
                <a:lnTo>
                  <a:pt x="2738448" y="0"/>
                </a:lnTo>
                <a:lnTo>
                  <a:pt x="2738448" y="1735491"/>
                </a:lnTo>
                <a:lnTo>
                  <a:pt x="0" y="1735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55409">
            <a:off x="3276022" y="4438272"/>
            <a:ext cx="436942" cy="430934"/>
          </a:xfrm>
          <a:custGeom>
            <a:avLst/>
            <a:gdLst/>
            <a:ahLst/>
            <a:cxnLst/>
            <a:rect l="l" t="t" r="r" b="b"/>
            <a:pathLst>
              <a:path w="436942" h="430934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986616">
            <a:off x="8522766" y="8774336"/>
            <a:ext cx="436942" cy="430934"/>
          </a:xfrm>
          <a:custGeom>
            <a:avLst/>
            <a:gdLst/>
            <a:ahLst/>
            <a:cxnLst/>
            <a:rect l="l" t="t" r="r" b="b"/>
            <a:pathLst>
              <a:path w="436942" h="430934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44515" flipH="1" flipV="1">
            <a:off x="4075137" y="9471544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616887" y="2196573"/>
            <a:ext cx="7054225" cy="6361629"/>
          </a:xfrm>
          <a:custGeom>
            <a:avLst/>
            <a:gdLst/>
            <a:ahLst/>
            <a:cxnLst/>
            <a:rect l="l" t="t" r="r" b="b"/>
            <a:pathLst>
              <a:path w="7054225" h="6361629">
                <a:moveTo>
                  <a:pt x="0" y="0"/>
                </a:moveTo>
                <a:lnTo>
                  <a:pt x="7054226" y="0"/>
                </a:lnTo>
                <a:lnTo>
                  <a:pt x="7054226" y="6361629"/>
                </a:lnTo>
                <a:lnTo>
                  <a:pt x="0" y="63616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1048105" y="453562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555484" flipH="1" flipV="1">
            <a:off x="13483040" y="1474073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3708940" flipH="1" flipV="1">
            <a:off x="-361110" y="-34194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3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44515" flipH="1" flipV="1">
            <a:off x="16155513" y="7961362"/>
            <a:ext cx="159181" cy="586285"/>
          </a:xfrm>
          <a:custGeom>
            <a:avLst/>
            <a:gdLst/>
            <a:ahLst/>
            <a:cxnLst/>
            <a:rect l="l" t="t" r="r" b="b"/>
            <a:pathLst>
              <a:path w="159181" h="586285">
                <a:moveTo>
                  <a:pt x="159181" y="586285"/>
                </a:moveTo>
                <a:lnTo>
                  <a:pt x="0" y="586285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5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96710" y="6474586"/>
            <a:ext cx="3706955" cy="3410399"/>
          </a:xfrm>
          <a:custGeom>
            <a:avLst/>
            <a:gdLst/>
            <a:ahLst/>
            <a:cxnLst/>
            <a:rect l="l" t="t" r="r" b="b"/>
            <a:pathLst>
              <a:path w="3706955" h="3410399">
                <a:moveTo>
                  <a:pt x="0" y="0"/>
                </a:moveTo>
                <a:lnTo>
                  <a:pt x="3706955" y="0"/>
                </a:lnTo>
                <a:lnTo>
                  <a:pt x="3706955" y="3410399"/>
                </a:lnTo>
                <a:lnTo>
                  <a:pt x="0" y="34103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143505" y="867897"/>
            <a:ext cx="3445974" cy="3543418"/>
          </a:xfrm>
          <a:custGeom>
            <a:avLst/>
            <a:gdLst/>
            <a:ahLst/>
            <a:cxnLst/>
            <a:rect l="l" t="t" r="r" b="b"/>
            <a:pathLst>
              <a:path w="3445974" h="3543418">
                <a:moveTo>
                  <a:pt x="0" y="0"/>
                </a:moveTo>
                <a:lnTo>
                  <a:pt x="3445974" y="0"/>
                </a:lnTo>
                <a:lnTo>
                  <a:pt x="3445974" y="3543418"/>
                </a:lnTo>
                <a:lnTo>
                  <a:pt x="0" y="3543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96710" y="867897"/>
            <a:ext cx="3256261" cy="2039233"/>
          </a:xfrm>
          <a:custGeom>
            <a:avLst/>
            <a:gdLst/>
            <a:ahLst/>
            <a:cxnLst/>
            <a:rect l="l" t="t" r="r" b="b"/>
            <a:pathLst>
              <a:path w="3256261" h="2039233">
                <a:moveTo>
                  <a:pt x="0" y="0"/>
                </a:moveTo>
                <a:lnTo>
                  <a:pt x="3256260" y="0"/>
                </a:lnTo>
                <a:lnTo>
                  <a:pt x="3256260" y="2039233"/>
                </a:lnTo>
                <a:lnTo>
                  <a:pt x="0" y="20392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024695">
            <a:off x="12783768" y="6882565"/>
            <a:ext cx="5280817" cy="3293910"/>
          </a:xfrm>
          <a:custGeom>
            <a:avLst/>
            <a:gdLst/>
            <a:ahLst/>
            <a:cxnLst/>
            <a:rect l="l" t="t" r="r" b="b"/>
            <a:pathLst>
              <a:path w="5280817" h="3293910">
                <a:moveTo>
                  <a:pt x="0" y="0"/>
                </a:moveTo>
                <a:lnTo>
                  <a:pt x="5280817" y="0"/>
                </a:lnTo>
                <a:lnTo>
                  <a:pt x="5280817" y="3293910"/>
                </a:lnTo>
                <a:lnTo>
                  <a:pt x="0" y="32939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424766">
            <a:off x="15602563" y="5420145"/>
            <a:ext cx="738940" cy="728780"/>
          </a:xfrm>
          <a:custGeom>
            <a:avLst/>
            <a:gdLst/>
            <a:ahLst/>
            <a:cxnLst/>
            <a:rect l="l" t="t" r="r" b="b"/>
            <a:pathLst>
              <a:path w="738940" h="728780">
                <a:moveTo>
                  <a:pt x="0" y="0"/>
                </a:moveTo>
                <a:lnTo>
                  <a:pt x="738940" y="0"/>
                </a:lnTo>
                <a:lnTo>
                  <a:pt x="738940" y="728780"/>
                </a:lnTo>
                <a:lnTo>
                  <a:pt x="0" y="728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965895">
            <a:off x="5294995" y="1153178"/>
            <a:ext cx="643785" cy="567335"/>
          </a:xfrm>
          <a:custGeom>
            <a:avLst/>
            <a:gdLst/>
            <a:ahLst/>
            <a:cxnLst/>
            <a:rect l="l" t="t" r="r" b="b"/>
            <a:pathLst>
              <a:path w="643785" h="567335">
                <a:moveTo>
                  <a:pt x="0" y="0"/>
                </a:moveTo>
                <a:lnTo>
                  <a:pt x="643785" y="0"/>
                </a:lnTo>
                <a:lnTo>
                  <a:pt x="643785" y="567336"/>
                </a:lnTo>
                <a:lnTo>
                  <a:pt x="0" y="567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4555484" flipH="1" flipV="1">
            <a:off x="17905554" y="4730060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0"/>
                </a:moveTo>
                <a:lnTo>
                  <a:pt x="0" y="826880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0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40013">
            <a:off x="-1794760" y="-271186"/>
            <a:ext cx="21877520" cy="10829372"/>
          </a:xfrm>
          <a:custGeom>
            <a:avLst/>
            <a:gdLst/>
            <a:ahLst/>
            <a:cxnLst/>
            <a:rect l="l" t="t" r="r" b="b"/>
            <a:pathLst>
              <a:path w="21877520" h="10829372">
                <a:moveTo>
                  <a:pt x="0" y="0"/>
                </a:moveTo>
                <a:lnTo>
                  <a:pt x="21877520" y="0"/>
                </a:lnTo>
                <a:lnTo>
                  <a:pt x="21877520" y="10829372"/>
                </a:lnTo>
                <a:lnTo>
                  <a:pt x="0" y="10829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133407" y="1303348"/>
            <a:ext cx="12021187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Meet Our Team</a:t>
            </a:r>
          </a:p>
        </p:txBody>
      </p:sp>
      <p:sp>
        <p:nvSpPr>
          <p:cNvPr id="4" name="Freeform 4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895062" y="3675435"/>
            <a:ext cx="12300293" cy="4318569"/>
            <a:chOff x="0" y="0"/>
            <a:chExt cx="16400390" cy="5758092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374204" y="19876"/>
              <a:ext cx="4352905" cy="4352888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955" b="-95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5104664"/>
              <a:ext cx="5133929" cy="653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Jayla Haskins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026411" y="5104664"/>
              <a:ext cx="5066963" cy="653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Jeesoo Jhun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982373" y="5104664"/>
              <a:ext cx="4418017" cy="653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Rickey </a:t>
              </a:r>
              <a:r>
                <a:rPr lang="en-US" sz="3000" dirty="0" err="1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Bocek</a:t>
              </a:r>
              <a:endPara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endParaRPr>
            </a:p>
          </p:txBody>
        </p: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6100558" y="0"/>
              <a:ext cx="4352905" cy="4352888"/>
              <a:chOff x="0" y="0"/>
              <a:chExt cx="6350000" cy="63499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955" b="-95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1825063" y="19876"/>
              <a:ext cx="4352905" cy="4352886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942" b="-942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8" name="Freeform 18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3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3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628954" y="4478777"/>
            <a:ext cx="1399178" cy="1737128"/>
          </a:xfrm>
          <a:custGeom>
            <a:avLst/>
            <a:gdLst/>
            <a:ahLst/>
            <a:cxnLst/>
            <a:rect l="l" t="t" r="r" b="b"/>
            <a:pathLst>
              <a:path w="1399178" h="1737128">
                <a:moveTo>
                  <a:pt x="0" y="0"/>
                </a:moveTo>
                <a:lnTo>
                  <a:pt x="1399177" y="0"/>
                </a:lnTo>
                <a:lnTo>
                  <a:pt x="1399177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8324016" y="4448783"/>
            <a:ext cx="1522356" cy="1737128"/>
          </a:xfrm>
          <a:custGeom>
            <a:avLst/>
            <a:gdLst/>
            <a:ahLst/>
            <a:cxnLst/>
            <a:rect l="l" t="t" r="r" b="b"/>
            <a:pathLst>
              <a:path w="1522356" h="1737128">
                <a:moveTo>
                  <a:pt x="0" y="0"/>
                </a:moveTo>
                <a:lnTo>
                  <a:pt x="1522356" y="0"/>
                </a:lnTo>
                <a:lnTo>
                  <a:pt x="1522356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4129007" y="4431942"/>
            <a:ext cx="1396019" cy="1737128"/>
          </a:xfrm>
          <a:custGeom>
            <a:avLst/>
            <a:gdLst/>
            <a:ahLst/>
            <a:cxnLst/>
            <a:rect l="l" t="t" r="r" b="b"/>
            <a:pathLst>
              <a:path w="1396019" h="1737128">
                <a:moveTo>
                  <a:pt x="0" y="0"/>
                </a:moveTo>
                <a:lnTo>
                  <a:pt x="1396020" y="0"/>
                </a:lnTo>
                <a:lnTo>
                  <a:pt x="1396020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 rot="1811331">
            <a:off x="15836549" y="304700"/>
            <a:ext cx="1503718" cy="2697253"/>
          </a:xfrm>
          <a:custGeom>
            <a:avLst/>
            <a:gdLst/>
            <a:ahLst/>
            <a:cxnLst/>
            <a:rect l="l" t="t" r="r" b="b"/>
            <a:pathLst>
              <a:path w="1503718" h="2697253">
                <a:moveTo>
                  <a:pt x="0" y="0"/>
                </a:moveTo>
                <a:lnTo>
                  <a:pt x="1503718" y="0"/>
                </a:lnTo>
                <a:lnTo>
                  <a:pt x="1503718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-624099" y="8371826"/>
            <a:ext cx="2691469" cy="1974865"/>
          </a:xfrm>
          <a:custGeom>
            <a:avLst/>
            <a:gdLst/>
            <a:ahLst/>
            <a:cxnLst/>
            <a:rect l="l" t="t" r="r" b="b"/>
            <a:pathLst>
              <a:path w="2691469" h="1974865">
                <a:moveTo>
                  <a:pt x="0" y="0"/>
                </a:moveTo>
                <a:lnTo>
                  <a:pt x="2691468" y="0"/>
                </a:lnTo>
                <a:lnTo>
                  <a:pt x="2691468" y="1974865"/>
                </a:lnTo>
                <a:lnTo>
                  <a:pt x="0" y="197486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 rot="-5946743">
            <a:off x="16384046" y="8140089"/>
            <a:ext cx="3064815" cy="3304383"/>
          </a:xfrm>
          <a:custGeom>
            <a:avLst/>
            <a:gdLst/>
            <a:ahLst/>
            <a:cxnLst/>
            <a:rect l="l" t="t" r="r" b="b"/>
            <a:pathLst>
              <a:path w="3064815" h="3304383">
                <a:moveTo>
                  <a:pt x="0" y="0"/>
                </a:moveTo>
                <a:lnTo>
                  <a:pt x="3064815" y="0"/>
                </a:lnTo>
                <a:lnTo>
                  <a:pt x="3064815" y="3304383"/>
                </a:lnTo>
                <a:lnTo>
                  <a:pt x="0" y="330438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rot="-818752">
            <a:off x="569191" y="582135"/>
            <a:ext cx="1471665" cy="1674726"/>
          </a:xfrm>
          <a:custGeom>
            <a:avLst/>
            <a:gdLst/>
            <a:ahLst/>
            <a:cxnLst/>
            <a:rect l="l" t="t" r="r" b="b"/>
            <a:pathLst>
              <a:path w="1471665" h="1674726">
                <a:moveTo>
                  <a:pt x="0" y="0"/>
                </a:moveTo>
                <a:lnTo>
                  <a:pt x="1471665" y="0"/>
                </a:lnTo>
                <a:lnTo>
                  <a:pt x="1471665" y="1674726"/>
                </a:lnTo>
                <a:lnTo>
                  <a:pt x="0" y="16747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3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535" y="-5038611"/>
            <a:ext cx="31066040" cy="15439911"/>
          </a:xfrm>
          <a:custGeom>
            <a:avLst/>
            <a:gdLst/>
            <a:ahLst/>
            <a:cxnLst/>
            <a:rect l="l" t="t" r="r" b="b"/>
            <a:pathLst>
              <a:path w="31066040" h="15439911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24841" y="1886898"/>
            <a:ext cx="10438317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Contents</a:t>
            </a:r>
          </a:p>
        </p:txBody>
      </p:sp>
      <p:sp>
        <p:nvSpPr>
          <p:cNvPr id="4" name="Freeform 4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47118" y="2585150"/>
            <a:ext cx="12648461" cy="12648461"/>
          </a:xfrm>
          <a:custGeom>
            <a:avLst/>
            <a:gdLst/>
            <a:ahLst/>
            <a:cxnLst/>
            <a:rect l="l" t="t" r="r" b="b"/>
            <a:pathLst>
              <a:path w="12648461" h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5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5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5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392410" y="5813427"/>
            <a:ext cx="2917313" cy="3924637"/>
          </a:xfrm>
          <a:custGeom>
            <a:avLst/>
            <a:gdLst/>
            <a:ahLst/>
            <a:cxnLst/>
            <a:rect l="l" t="t" r="r" b="b"/>
            <a:pathLst>
              <a:path w="2917313" h="3924637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213782">
            <a:off x="13354319" y="7102488"/>
            <a:ext cx="4267811" cy="2121770"/>
          </a:xfrm>
          <a:custGeom>
            <a:avLst/>
            <a:gdLst/>
            <a:ahLst/>
            <a:cxnLst/>
            <a:rect l="l" t="t" r="r" b="b"/>
            <a:pathLst>
              <a:path w="4267811" h="2121770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922257">
            <a:off x="655876" y="589033"/>
            <a:ext cx="1604291" cy="3282437"/>
          </a:xfrm>
          <a:custGeom>
            <a:avLst/>
            <a:gdLst/>
            <a:ahLst/>
            <a:cxnLst/>
            <a:rect l="l" t="t" r="r" b="b"/>
            <a:pathLst>
              <a:path w="1604291" h="3282437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5400000">
            <a:off x="14924860" y="361094"/>
            <a:ext cx="3467680" cy="3008212"/>
          </a:xfrm>
          <a:custGeom>
            <a:avLst/>
            <a:gdLst/>
            <a:ahLst/>
            <a:cxnLst/>
            <a:rect l="l" t="t" r="r" b="b"/>
            <a:pathLst>
              <a:path w="3467680" h="3008212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2262460" y="5300507"/>
            <a:ext cx="7217777" cy="7217748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t="-12500" b="-12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009384" y="4121450"/>
            <a:ext cx="10675562" cy="479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Overview</a:t>
            </a:r>
            <a:b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</a:b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Data Understanding - EDA</a:t>
            </a:r>
            <a:b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</a:b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Data Presentation / Methods - EDA</a:t>
            </a:r>
          </a:p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Analysis &amp; Results – Regions and Times for Tourism - Visuals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Analysis &amp; Results – Shaping Experience - Visuals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Analysis &amp; Results - Emotional Impact - Visuals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Conclusions(Future Analysis? – Sentiment Filter, Geo Data (Demographic &amp; Region) &amp;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Recommendations for High Levels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035A1-25AD-8036-CCCB-F94BF11E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7834278-338F-514D-8C99-BB016A70731F}"/>
              </a:ext>
            </a:extLst>
          </p:cNvPr>
          <p:cNvSpPr/>
          <p:nvPr/>
        </p:nvSpPr>
        <p:spPr>
          <a:xfrm>
            <a:off x="249535" y="-5038611"/>
            <a:ext cx="31066040" cy="15439911"/>
          </a:xfrm>
          <a:custGeom>
            <a:avLst/>
            <a:gdLst/>
            <a:ahLst/>
            <a:cxnLst/>
            <a:rect l="l" t="t" r="r" b="b"/>
            <a:pathLst>
              <a:path w="31066040" h="15439911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103BEE4-3AE4-5EE6-5A9B-0B286533A6AC}"/>
              </a:ext>
            </a:extLst>
          </p:cNvPr>
          <p:cNvSpPr txBox="1"/>
          <p:nvPr/>
        </p:nvSpPr>
        <p:spPr>
          <a:xfrm>
            <a:off x="3924841" y="1886898"/>
            <a:ext cx="10438317" cy="171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Overview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7BBCF27-EA83-A24F-1C00-4BDCB1B8781D}"/>
              </a:ext>
            </a:extLst>
          </p:cNvPr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0004E98-561C-CE25-C244-715AE531EBE4}"/>
              </a:ext>
            </a:extLst>
          </p:cNvPr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E415705-3A99-8C2B-2F0D-10D6356A411A}"/>
              </a:ext>
            </a:extLst>
          </p:cNvPr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29B3236-3650-E40A-B9F5-3768AFBC4F5F}"/>
              </a:ext>
            </a:extLst>
          </p:cNvPr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DD3A97F-AE1D-5A5C-4536-F43E9F58488B}"/>
              </a:ext>
            </a:extLst>
          </p:cNvPr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8C060BB-84F5-5730-2786-A7E1B6D0FF4B}"/>
              </a:ext>
            </a:extLst>
          </p:cNvPr>
          <p:cNvSpPr/>
          <p:nvPr/>
        </p:nvSpPr>
        <p:spPr>
          <a:xfrm>
            <a:off x="9547118" y="2585150"/>
            <a:ext cx="12648461" cy="12648461"/>
          </a:xfrm>
          <a:custGeom>
            <a:avLst/>
            <a:gdLst/>
            <a:ahLst/>
            <a:cxnLst/>
            <a:rect l="l" t="t" r="r" b="b"/>
            <a:pathLst>
              <a:path w="12648461" h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3A096D0-A881-EAFD-F8E8-248E65A735F8}"/>
              </a:ext>
            </a:extLst>
          </p:cNvPr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DA2600B-070F-3F0A-A5C0-F8425279FEF8}"/>
              </a:ext>
            </a:extLst>
          </p:cNvPr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EE127E8-1BB6-1BC5-5D95-7E9115D1439E}"/>
              </a:ext>
            </a:extLst>
          </p:cNvPr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5FE8F1FF-0DB0-EF1C-7C17-A8AF821FB47B}"/>
              </a:ext>
            </a:extLst>
          </p:cNvPr>
          <p:cNvSpPr/>
          <p:nvPr/>
        </p:nvSpPr>
        <p:spPr>
          <a:xfrm flipH="1">
            <a:off x="392410" y="5813427"/>
            <a:ext cx="2917313" cy="3924637"/>
          </a:xfrm>
          <a:custGeom>
            <a:avLst/>
            <a:gdLst/>
            <a:ahLst/>
            <a:cxnLst/>
            <a:rect l="l" t="t" r="r" b="b"/>
            <a:pathLst>
              <a:path w="2917313" h="3924637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CEE2492-1B33-7834-3478-9E8763C55465}"/>
              </a:ext>
            </a:extLst>
          </p:cNvPr>
          <p:cNvSpPr/>
          <p:nvPr/>
        </p:nvSpPr>
        <p:spPr>
          <a:xfrm rot="-1213782">
            <a:off x="13354319" y="7102488"/>
            <a:ext cx="4267811" cy="2121770"/>
          </a:xfrm>
          <a:custGeom>
            <a:avLst/>
            <a:gdLst/>
            <a:ahLst/>
            <a:cxnLst/>
            <a:rect l="l" t="t" r="r" b="b"/>
            <a:pathLst>
              <a:path w="4267811" h="2121770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C17F0F1-06F7-DB04-2D4A-2BC377F14376}"/>
              </a:ext>
            </a:extLst>
          </p:cNvPr>
          <p:cNvSpPr/>
          <p:nvPr/>
        </p:nvSpPr>
        <p:spPr>
          <a:xfrm rot="922257">
            <a:off x="655876" y="589033"/>
            <a:ext cx="1604291" cy="3282437"/>
          </a:xfrm>
          <a:custGeom>
            <a:avLst/>
            <a:gdLst/>
            <a:ahLst/>
            <a:cxnLst/>
            <a:rect l="l" t="t" r="r" b="b"/>
            <a:pathLst>
              <a:path w="1604291" h="3282437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B25CE182-F55B-C804-3CCB-E1C786C81FF9}"/>
              </a:ext>
            </a:extLst>
          </p:cNvPr>
          <p:cNvSpPr/>
          <p:nvPr/>
        </p:nvSpPr>
        <p:spPr>
          <a:xfrm rot="-5400000">
            <a:off x="14924860" y="361094"/>
            <a:ext cx="3467680" cy="3008212"/>
          </a:xfrm>
          <a:custGeom>
            <a:avLst/>
            <a:gdLst/>
            <a:ahLst/>
            <a:cxnLst/>
            <a:rect l="l" t="t" r="r" b="b"/>
            <a:pathLst>
              <a:path w="3467680" h="3008212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6F2164F-5B86-0E92-9247-1B6EF1D0BDE4}"/>
              </a:ext>
            </a:extLst>
          </p:cNvPr>
          <p:cNvGrpSpPr>
            <a:grpSpLocks noChangeAspect="1"/>
          </p:cNvGrpSpPr>
          <p:nvPr/>
        </p:nvGrpSpPr>
        <p:grpSpPr>
          <a:xfrm>
            <a:off x="12262460" y="5300507"/>
            <a:ext cx="7217777" cy="7217748"/>
            <a:chOff x="0" y="0"/>
            <a:chExt cx="6350000" cy="6349975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DC624EB3-2592-D33E-F0D2-597396FFC8E1}"/>
                </a:ext>
              </a:extLst>
            </p:cNvPr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t="-12500" b="-125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A8438720-D7E7-F11C-E0D8-44B85EADBD64}"/>
              </a:ext>
            </a:extLst>
          </p:cNvPr>
          <p:cNvSpPr txBox="1"/>
          <p:nvPr/>
        </p:nvSpPr>
        <p:spPr>
          <a:xfrm>
            <a:off x="4009384" y="4121450"/>
            <a:ext cx="10675562" cy="49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Business Problem - Text</a:t>
            </a:r>
          </a:p>
        </p:txBody>
      </p:sp>
    </p:spTree>
    <p:extLst>
      <p:ext uri="{BB962C8B-B14F-4D97-AF65-F5344CB8AC3E}">
        <p14:creationId xmlns:p14="http://schemas.microsoft.com/office/powerpoint/2010/main" val="83202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0191926" cy="14918195"/>
          </a:xfrm>
          <a:custGeom>
            <a:avLst/>
            <a:gdLst/>
            <a:ahLst/>
            <a:cxnLst/>
            <a:rect l="l" t="t" r="r" b="b"/>
            <a:pathLst>
              <a:path w="20191926" h="14918195">
                <a:moveTo>
                  <a:pt x="0" y="0"/>
                </a:moveTo>
                <a:lnTo>
                  <a:pt x="20191926" y="0"/>
                </a:lnTo>
                <a:lnTo>
                  <a:pt x="20191926" y="14918195"/>
                </a:lnTo>
                <a:lnTo>
                  <a:pt x="0" y="14918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684947" y="7446666"/>
            <a:ext cx="4466540" cy="4114800"/>
          </a:xfrm>
          <a:custGeom>
            <a:avLst/>
            <a:gdLst/>
            <a:ahLst/>
            <a:cxnLst/>
            <a:rect l="l" t="t" r="r" b="b"/>
            <a:pathLst>
              <a:path w="4466540" h="4114800">
                <a:moveTo>
                  <a:pt x="0" y="0"/>
                </a:moveTo>
                <a:lnTo>
                  <a:pt x="4466540" y="0"/>
                </a:lnTo>
                <a:lnTo>
                  <a:pt x="4466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6737976">
            <a:off x="-922735" y="7579214"/>
            <a:ext cx="4379120" cy="3849704"/>
          </a:xfrm>
          <a:custGeom>
            <a:avLst/>
            <a:gdLst/>
            <a:ahLst/>
            <a:cxnLst/>
            <a:rect l="l" t="t" r="r" b="b"/>
            <a:pathLst>
              <a:path w="4379120" h="3849704">
                <a:moveTo>
                  <a:pt x="0" y="0"/>
                </a:moveTo>
                <a:lnTo>
                  <a:pt x="4379120" y="0"/>
                </a:lnTo>
                <a:lnTo>
                  <a:pt x="4379120" y="3849704"/>
                </a:lnTo>
                <a:lnTo>
                  <a:pt x="0" y="3849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133407" y="2261320"/>
            <a:ext cx="12021187" cy="171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Data Understanding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43464" y="4421603"/>
            <a:ext cx="10201072" cy="49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Show overall dataset briefly (Result of .describe or .info)</a:t>
            </a:r>
          </a:p>
        </p:txBody>
      </p:sp>
      <p:sp>
        <p:nvSpPr>
          <p:cNvPr id="15" name="Freeform 15"/>
          <p:cNvSpPr/>
          <p:nvPr/>
        </p:nvSpPr>
        <p:spPr>
          <a:xfrm>
            <a:off x="652621" y="1653327"/>
            <a:ext cx="2136515" cy="2911775"/>
          </a:xfrm>
          <a:custGeom>
            <a:avLst/>
            <a:gdLst/>
            <a:ahLst/>
            <a:cxnLst/>
            <a:rect l="l" t="t" r="r" b="b"/>
            <a:pathLst>
              <a:path w="2136515" h="2911775">
                <a:moveTo>
                  <a:pt x="0" y="0"/>
                </a:moveTo>
                <a:lnTo>
                  <a:pt x="2136515" y="0"/>
                </a:lnTo>
                <a:lnTo>
                  <a:pt x="2136515" y="2911774"/>
                </a:lnTo>
                <a:lnTo>
                  <a:pt x="0" y="2911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1053374">
            <a:off x="14548029" y="1925432"/>
            <a:ext cx="2844618" cy="2677496"/>
          </a:xfrm>
          <a:custGeom>
            <a:avLst/>
            <a:gdLst/>
            <a:ahLst/>
            <a:cxnLst/>
            <a:rect l="l" t="t" r="r" b="b"/>
            <a:pathLst>
              <a:path w="2844618" h="2677496">
                <a:moveTo>
                  <a:pt x="0" y="0"/>
                </a:moveTo>
                <a:lnTo>
                  <a:pt x="2844618" y="0"/>
                </a:lnTo>
                <a:lnTo>
                  <a:pt x="2844618" y="2677496"/>
                </a:lnTo>
                <a:lnTo>
                  <a:pt x="0" y="2677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10386" y="528705"/>
            <a:ext cx="22708773" cy="9229589"/>
          </a:xfrm>
          <a:custGeom>
            <a:avLst/>
            <a:gdLst/>
            <a:ahLst/>
            <a:cxnLst/>
            <a:rect l="l" t="t" r="r" b="b"/>
            <a:pathLst>
              <a:path w="22708773" h="9229589">
                <a:moveTo>
                  <a:pt x="0" y="0"/>
                </a:moveTo>
                <a:lnTo>
                  <a:pt x="22708772" y="0"/>
                </a:lnTo>
                <a:lnTo>
                  <a:pt x="22708772" y="9229590"/>
                </a:lnTo>
                <a:lnTo>
                  <a:pt x="0" y="922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4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4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844515" flipH="1" flipV="1">
            <a:off x="4583763" y="6853227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4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58778" y="6718296"/>
            <a:ext cx="1095830" cy="1096744"/>
          </a:xfrm>
          <a:custGeom>
            <a:avLst/>
            <a:gdLst/>
            <a:ahLst/>
            <a:cxnLst/>
            <a:rect l="l" t="t" r="r" b="b"/>
            <a:pathLst>
              <a:path w="1095830" h="1096744">
                <a:moveTo>
                  <a:pt x="0" y="0"/>
                </a:moveTo>
                <a:lnTo>
                  <a:pt x="1095830" y="0"/>
                </a:lnTo>
                <a:lnTo>
                  <a:pt x="1095830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637782" y="6669197"/>
            <a:ext cx="1119126" cy="1096744"/>
          </a:xfrm>
          <a:custGeom>
            <a:avLst/>
            <a:gdLst/>
            <a:ahLst/>
            <a:cxnLst/>
            <a:rect l="l" t="t" r="r" b="b"/>
            <a:pathLst>
              <a:path w="1119126" h="1096744">
                <a:moveTo>
                  <a:pt x="0" y="0"/>
                </a:moveTo>
                <a:lnTo>
                  <a:pt x="1119127" y="0"/>
                </a:lnTo>
                <a:lnTo>
                  <a:pt x="1119127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637782" y="3887806"/>
            <a:ext cx="1119126" cy="1078558"/>
          </a:xfrm>
          <a:custGeom>
            <a:avLst/>
            <a:gdLst/>
            <a:ahLst/>
            <a:cxnLst/>
            <a:rect l="l" t="t" r="r" b="b"/>
            <a:pathLst>
              <a:path w="1119126" h="1078558">
                <a:moveTo>
                  <a:pt x="0" y="0"/>
                </a:moveTo>
                <a:lnTo>
                  <a:pt x="1119127" y="0"/>
                </a:lnTo>
                <a:lnTo>
                  <a:pt x="1119127" y="1078558"/>
                </a:lnTo>
                <a:lnTo>
                  <a:pt x="0" y="10785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58778" y="3784578"/>
            <a:ext cx="1095830" cy="1095830"/>
          </a:xfrm>
          <a:custGeom>
            <a:avLst/>
            <a:gdLst/>
            <a:ahLst/>
            <a:cxnLst/>
            <a:rect l="l" t="t" r="r" b="b"/>
            <a:pathLst>
              <a:path w="1095830" h="1095830">
                <a:moveTo>
                  <a:pt x="0" y="0"/>
                </a:moveTo>
                <a:lnTo>
                  <a:pt x="1095830" y="0"/>
                </a:lnTo>
                <a:lnTo>
                  <a:pt x="1095830" y="1095829"/>
                </a:lnTo>
                <a:lnTo>
                  <a:pt x="0" y="1095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133407" y="1321145"/>
            <a:ext cx="12021187" cy="171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Methods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35391" y="3717903"/>
            <a:ext cx="6292983" cy="49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Data Cleaning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63965" y="3717903"/>
            <a:ext cx="6195335" cy="49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Correlation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35391" y="6557485"/>
            <a:ext cx="6292983" cy="49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Geographical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063965" y="6557485"/>
            <a:ext cx="6195335" cy="49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1F9FD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Graphic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58778" y="3811606"/>
            <a:ext cx="1095830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37782" y="3911086"/>
            <a:ext cx="1119126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8778" y="6744446"/>
            <a:ext cx="1095830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37782" y="6714516"/>
            <a:ext cx="1119126" cy="872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867" y="1645339"/>
            <a:ext cx="7723352" cy="773467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724193" y="4768845"/>
            <a:ext cx="5058615" cy="289812"/>
            <a:chOff x="0" y="0"/>
            <a:chExt cx="6744820" cy="3864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4193" y="5627504"/>
            <a:ext cx="5058615" cy="289812"/>
            <a:chOff x="0" y="0"/>
            <a:chExt cx="6744820" cy="38641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24193" y="6486164"/>
            <a:ext cx="5058615" cy="289812"/>
            <a:chOff x="0" y="0"/>
            <a:chExt cx="6744820" cy="38641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24193" y="7344823"/>
            <a:ext cx="5058615" cy="289812"/>
            <a:chOff x="0" y="0"/>
            <a:chExt cx="6744820" cy="38641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24193" y="8203482"/>
            <a:ext cx="5058615" cy="289812"/>
            <a:chOff x="0" y="0"/>
            <a:chExt cx="6744820" cy="38641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>
            <a:off x="1591587" y="4020230"/>
            <a:ext cx="5502928" cy="0"/>
          </a:xfrm>
          <a:prstGeom prst="line">
            <a:avLst/>
          </a:prstGeom>
          <a:ln w="104775" cap="flat">
            <a:solidFill>
              <a:srgbClr val="F1F9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rot="-5400000" flipH="1" flipV="1">
            <a:off x="-3019242" y="849787"/>
            <a:ext cx="13973619" cy="8587424"/>
          </a:xfrm>
          <a:custGeom>
            <a:avLst/>
            <a:gdLst/>
            <a:ahLst/>
            <a:cxnLst/>
            <a:rect l="l" t="t" r="r" b="b"/>
            <a:pathLst>
              <a:path w="13973619" h="8587424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>
            <a:off x="15762190" y="432254"/>
            <a:ext cx="2223937" cy="1548416"/>
          </a:xfrm>
          <a:custGeom>
            <a:avLst/>
            <a:gdLst/>
            <a:ahLst/>
            <a:cxnLst/>
            <a:rect l="l" t="t" r="r" b="b"/>
            <a:pathLst>
              <a:path w="2223937" h="1548416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-1359765" y="225385"/>
            <a:ext cx="3083959" cy="2289895"/>
          </a:xfrm>
          <a:custGeom>
            <a:avLst/>
            <a:gdLst/>
            <a:ahLst/>
            <a:cxnLst/>
            <a:rect l="l" t="t" r="r" b="b"/>
            <a:pathLst>
              <a:path w="3083959" h="2289895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 rot="-1793723">
            <a:off x="14954614" y="7616679"/>
            <a:ext cx="6666772" cy="2791711"/>
          </a:xfrm>
          <a:custGeom>
            <a:avLst/>
            <a:gdLst/>
            <a:ahLst/>
            <a:cxnLst/>
            <a:rect l="l" t="t" r="r" b="b"/>
            <a:pathLst>
              <a:path w="6666772" h="2791711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7405791" y="5300507"/>
            <a:ext cx="1710977" cy="2642436"/>
          </a:xfrm>
          <a:custGeom>
            <a:avLst/>
            <a:gdLst/>
            <a:ahLst/>
            <a:cxnLst/>
            <a:rect l="l" t="t" r="r" b="b"/>
            <a:pathLst>
              <a:path w="1710977" h="2642436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245107" y="8493294"/>
            <a:ext cx="1567186" cy="1404590"/>
          </a:xfrm>
          <a:custGeom>
            <a:avLst/>
            <a:gdLst/>
            <a:ahLst/>
            <a:cxnLst/>
            <a:rect l="l" t="t" r="r" b="b"/>
            <a:pathLst>
              <a:path w="1567186" h="1404590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1699486" y="2280370"/>
            <a:ext cx="5993059" cy="15239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Result1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27CF7-7284-12B9-DE72-EE1B3927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9E1AC7-6DA2-A685-B93E-0213C949B191}"/>
              </a:ext>
            </a:extLst>
          </p:cNvPr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B7B3BFB-E16F-DABB-6CBD-A2940BAD30F9}"/>
              </a:ext>
            </a:extLst>
          </p:cNvPr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BCB18D0-3EC7-ABF1-89EF-02186F8D0894}"/>
              </a:ext>
            </a:extLst>
          </p:cNvPr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4EFC9ED-A502-51DD-67D8-861BA997AF80}"/>
              </a:ext>
            </a:extLst>
          </p:cNvPr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B58E9AD-0B85-5792-1F21-224F714AA3B5}"/>
              </a:ext>
            </a:extLst>
          </p:cNvPr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4BD5133-49C7-2CDF-333D-8945E02AD1C6}"/>
              </a:ext>
            </a:extLst>
          </p:cNvPr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1679B07-8C53-C7ED-3E62-96F71C8ABFCD}"/>
              </a:ext>
            </a:extLst>
          </p:cNvPr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0F8DB33-EE10-679E-766C-044DECDD942A}"/>
              </a:ext>
            </a:extLst>
          </p:cNvPr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7739534-F3EA-F573-53C2-59F3CC26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867" y="1645339"/>
            <a:ext cx="7723352" cy="7734677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B3335E17-8D84-162C-9185-19258B720268}"/>
              </a:ext>
            </a:extLst>
          </p:cNvPr>
          <p:cNvGrpSpPr/>
          <p:nvPr/>
        </p:nvGrpSpPr>
        <p:grpSpPr>
          <a:xfrm>
            <a:off x="1724193" y="4768845"/>
            <a:ext cx="5058615" cy="289812"/>
            <a:chOff x="0" y="0"/>
            <a:chExt cx="6744820" cy="386416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7B6E1FE-81FC-EF12-55D0-9838596B92FF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7AE4415-664C-3953-0D5C-74E43C4AD33B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3B01E48-157F-08AA-5591-B208195487F5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FDB7CA3-63B1-F666-27C5-5E29EEC7C623}"/>
              </a:ext>
            </a:extLst>
          </p:cNvPr>
          <p:cNvGrpSpPr/>
          <p:nvPr/>
        </p:nvGrpSpPr>
        <p:grpSpPr>
          <a:xfrm>
            <a:off x="1724193" y="5627504"/>
            <a:ext cx="5058615" cy="289812"/>
            <a:chOff x="0" y="0"/>
            <a:chExt cx="6744820" cy="386416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E647B73-AEE6-B3CB-3AA4-AA8F2CD8DD13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D01A8E59-6D03-866B-2277-DF12955A6CA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1B32536-8CF4-9350-F8C8-2263F76A65B9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89BFEF9-39F7-6504-BF84-043E48934616}"/>
              </a:ext>
            </a:extLst>
          </p:cNvPr>
          <p:cNvGrpSpPr/>
          <p:nvPr/>
        </p:nvGrpSpPr>
        <p:grpSpPr>
          <a:xfrm>
            <a:off x="1724193" y="6486164"/>
            <a:ext cx="5058615" cy="289812"/>
            <a:chOff x="0" y="0"/>
            <a:chExt cx="6744820" cy="386416"/>
          </a:xfrm>
        </p:grpSpPr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D8AB4FE0-85BA-6000-648A-7DE0A5D1CB87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130052F7-8CEA-0453-5947-5F9725254D6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38DCB15-70E8-DE60-CB05-59B18961DEEC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03E8AC0-B106-0FD1-EEC8-D88019146180}"/>
              </a:ext>
            </a:extLst>
          </p:cNvPr>
          <p:cNvGrpSpPr/>
          <p:nvPr/>
        </p:nvGrpSpPr>
        <p:grpSpPr>
          <a:xfrm>
            <a:off x="1724193" y="7344823"/>
            <a:ext cx="5058615" cy="289812"/>
            <a:chOff x="0" y="0"/>
            <a:chExt cx="6744820" cy="38641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AE13970E-3031-32CC-71C6-487597846311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0997BD92-9692-F203-5DD2-0043B103EA9C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44740FA1-3076-88AD-0224-1509D89A87B8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1DF5CC6-DA02-F6C6-7F8D-ED391F0A550E}"/>
              </a:ext>
            </a:extLst>
          </p:cNvPr>
          <p:cNvGrpSpPr/>
          <p:nvPr/>
        </p:nvGrpSpPr>
        <p:grpSpPr>
          <a:xfrm>
            <a:off x="1724193" y="8203482"/>
            <a:ext cx="5058615" cy="289812"/>
            <a:chOff x="0" y="0"/>
            <a:chExt cx="6744820" cy="386416"/>
          </a:xfrm>
        </p:grpSpPr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84527A06-8C85-D907-070E-7F4950956A67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0161863-DED7-FCD1-92FB-5A3CE3CE3E87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49B27F29-13F1-1CDA-FEB4-F337EA0EB80E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sp>
        <p:nvSpPr>
          <p:cNvPr id="31" name="AutoShape 31">
            <a:extLst>
              <a:ext uri="{FF2B5EF4-FFF2-40B4-BE49-F238E27FC236}">
                <a16:creationId xmlns:a16="http://schemas.microsoft.com/office/drawing/2014/main" id="{8AACCADD-3293-3BB3-E12A-584A6EF530D0}"/>
              </a:ext>
            </a:extLst>
          </p:cNvPr>
          <p:cNvSpPr/>
          <p:nvPr/>
        </p:nvSpPr>
        <p:spPr>
          <a:xfrm>
            <a:off x="1591587" y="4020230"/>
            <a:ext cx="5502928" cy="0"/>
          </a:xfrm>
          <a:prstGeom prst="line">
            <a:avLst/>
          </a:prstGeom>
          <a:ln w="104775" cap="flat">
            <a:solidFill>
              <a:srgbClr val="F1F9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E1F9C02F-CCF9-2CA0-B617-0D797E8900F4}"/>
              </a:ext>
            </a:extLst>
          </p:cNvPr>
          <p:cNvSpPr/>
          <p:nvPr/>
        </p:nvSpPr>
        <p:spPr>
          <a:xfrm rot="-5400000" flipH="1" flipV="1">
            <a:off x="-3019242" y="764945"/>
            <a:ext cx="13973619" cy="8587424"/>
          </a:xfrm>
          <a:custGeom>
            <a:avLst/>
            <a:gdLst/>
            <a:ahLst/>
            <a:cxnLst/>
            <a:rect l="l" t="t" r="r" b="b"/>
            <a:pathLst>
              <a:path w="13973619" h="8587424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FAF7732A-552A-74C1-8CD8-AB02FEFA2A01}"/>
              </a:ext>
            </a:extLst>
          </p:cNvPr>
          <p:cNvSpPr/>
          <p:nvPr/>
        </p:nvSpPr>
        <p:spPr>
          <a:xfrm flipH="1">
            <a:off x="15762190" y="432254"/>
            <a:ext cx="2223937" cy="1548416"/>
          </a:xfrm>
          <a:custGeom>
            <a:avLst/>
            <a:gdLst/>
            <a:ahLst/>
            <a:cxnLst/>
            <a:rect l="l" t="t" r="r" b="b"/>
            <a:pathLst>
              <a:path w="2223937" h="1548416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4DE08468-1716-D484-0132-29D4873B1483}"/>
              </a:ext>
            </a:extLst>
          </p:cNvPr>
          <p:cNvSpPr/>
          <p:nvPr/>
        </p:nvSpPr>
        <p:spPr>
          <a:xfrm>
            <a:off x="-1359765" y="225385"/>
            <a:ext cx="3083959" cy="2289895"/>
          </a:xfrm>
          <a:custGeom>
            <a:avLst/>
            <a:gdLst/>
            <a:ahLst/>
            <a:cxnLst/>
            <a:rect l="l" t="t" r="r" b="b"/>
            <a:pathLst>
              <a:path w="3083959" h="2289895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9993F598-0E22-623F-1D35-DED82CE7B46F}"/>
              </a:ext>
            </a:extLst>
          </p:cNvPr>
          <p:cNvSpPr/>
          <p:nvPr/>
        </p:nvSpPr>
        <p:spPr>
          <a:xfrm rot="-1793723">
            <a:off x="14954614" y="7616679"/>
            <a:ext cx="6666772" cy="2791711"/>
          </a:xfrm>
          <a:custGeom>
            <a:avLst/>
            <a:gdLst/>
            <a:ahLst/>
            <a:cxnLst/>
            <a:rect l="l" t="t" r="r" b="b"/>
            <a:pathLst>
              <a:path w="6666772" h="2791711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ECA3E2B2-F2AC-62AD-5B8C-8EC4B3FB1DD1}"/>
              </a:ext>
            </a:extLst>
          </p:cNvPr>
          <p:cNvSpPr/>
          <p:nvPr/>
        </p:nvSpPr>
        <p:spPr>
          <a:xfrm>
            <a:off x="7405791" y="5300507"/>
            <a:ext cx="1710977" cy="2642436"/>
          </a:xfrm>
          <a:custGeom>
            <a:avLst/>
            <a:gdLst/>
            <a:ahLst/>
            <a:cxnLst/>
            <a:rect l="l" t="t" r="r" b="b"/>
            <a:pathLst>
              <a:path w="1710977" h="2642436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F4E7B602-F717-AC2B-C18A-B723BBC609D4}"/>
              </a:ext>
            </a:extLst>
          </p:cNvPr>
          <p:cNvSpPr/>
          <p:nvPr/>
        </p:nvSpPr>
        <p:spPr>
          <a:xfrm>
            <a:off x="245107" y="8493294"/>
            <a:ext cx="1567186" cy="1404590"/>
          </a:xfrm>
          <a:custGeom>
            <a:avLst/>
            <a:gdLst/>
            <a:ahLst/>
            <a:cxnLst/>
            <a:rect l="l" t="t" r="r" b="b"/>
            <a:pathLst>
              <a:path w="1567186" h="1404590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0D304942-E17E-AB42-480C-79F1FBE787EC}"/>
              </a:ext>
            </a:extLst>
          </p:cNvPr>
          <p:cNvSpPr txBox="1"/>
          <p:nvPr/>
        </p:nvSpPr>
        <p:spPr>
          <a:xfrm>
            <a:off x="1699486" y="2280370"/>
            <a:ext cx="5993059" cy="152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Result2</a:t>
            </a:r>
          </a:p>
        </p:txBody>
      </p:sp>
    </p:spTree>
    <p:extLst>
      <p:ext uri="{BB962C8B-B14F-4D97-AF65-F5344CB8AC3E}">
        <p14:creationId xmlns:p14="http://schemas.microsoft.com/office/powerpoint/2010/main" val="2082136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172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02D37-DB64-FD90-8BD1-5CB6BE349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283BDD-EC0D-6308-0DC2-B8ED911AB05F}"/>
              </a:ext>
            </a:extLst>
          </p:cNvPr>
          <p:cNvSpPr/>
          <p:nvPr/>
        </p:nvSpPr>
        <p:spPr>
          <a:xfrm>
            <a:off x="14210456" y="1441454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53CFC1-4541-5AB2-D048-4C80099B6CF9}"/>
              </a:ext>
            </a:extLst>
          </p:cNvPr>
          <p:cNvSpPr/>
          <p:nvPr/>
        </p:nvSpPr>
        <p:spPr>
          <a:xfrm rot="-529564">
            <a:off x="8233464" y="9046427"/>
            <a:ext cx="474490" cy="423746"/>
          </a:xfrm>
          <a:custGeom>
            <a:avLst/>
            <a:gdLst/>
            <a:ahLst/>
            <a:cxnLst/>
            <a:rect l="l" t="t" r="r" b="b"/>
            <a:pathLst>
              <a:path w="474490" h="423746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A0A138E-BB96-CA3D-0342-EFA46312277C}"/>
              </a:ext>
            </a:extLst>
          </p:cNvPr>
          <p:cNvSpPr/>
          <p:nvPr/>
        </p:nvSpPr>
        <p:spPr>
          <a:xfrm rot="844515" flipH="1" flipV="1">
            <a:off x="4583763" y="7298321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BCFFCB1-7B3B-65A0-FE02-86D6AA822EBB}"/>
              </a:ext>
            </a:extLst>
          </p:cNvPr>
          <p:cNvSpPr/>
          <p:nvPr/>
        </p:nvSpPr>
        <p:spPr>
          <a:xfrm rot="844515" flipH="1" flipV="1">
            <a:off x="13216291" y="4887066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045DA27-4E01-F297-6CF7-5B4BA5F4D0D0}"/>
              </a:ext>
            </a:extLst>
          </p:cNvPr>
          <p:cNvSpPr/>
          <p:nvPr/>
        </p:nvSpPr>
        <p:spPr>
          <a:xfrm rot="844515" flipH="1" flipV="1">
            <a:off x="8358457" y="661605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3EA9E74-982E-643F-5216-E13FAE84897D}"/>
              </a:ext>
            </a:extLst>
          </p:cNvPr>
          <p:cNvSpPr/>
          <p:nvPr/>
        </p:nvSpPr>
        <p:spPr>
          <a:xfrm rot="-4555484" flipH="1" flipV="1">
            <a:off x="12578535" y="8945818"/>
            <a:ext cx="224505" cy="826881"/>
          </a:xfrm>
          <a:custGeom>
            <a:avLst/>
            <a:gdLst/>
            <a:ahLst/>
            <a:cxnLst/>
            <a:rect l="l" t="t" r="r" b="b"/>
            <a:pathLst>
              <a:path w="224505" h="826881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>
            <a:blip r:embed="rId2"/>
            <a:stretch>
              <a:fillRect l="-677507" t="-192267" r="-452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B3B26FE-A01F-72F6-7A72-FB5C1D717925}"/>
              </a:ext>
            </a:extLst>
          </p:cNvPr>
          <p:cNvSpPr/>
          <p:nvPr/>
        </p:nvSpPr>
        <p:spPr>
          <a:xfrm flipH="1">
            <a:off x="2789136" y="1671445"/>
            <a:ext cx="692510" cy="618450"/>
          </a:xfrm>
          <a:custGeom>
            <a:avLst/>
            <a:gdLst/>
            <a:ahLst/>
            <a:cxnLst/>
            <a:rect l="l" t="t" r="r" b="b"/>
            <a:pathLst>
              <a:path w="692510" h="61845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>
            <a:blip r:embed="rId2"/>
            <a:stretch>
              <a:fillRect l="-141339" t="-79679" r="-24689" b="-809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1A3DC94-E435-B856-FCBF-D23FCFD61CCB}"/>
              </a:ext>
            </a:extLst>
          </p:cNvPr>
          <p:cNvSpPr/>
          <p:nvPr/>
        </p:nvSpPr>
        <p:spPr>
          <a:xfrm rot="-5988675" flipH="1" flipV="1">
            <a:off x="17350443" y="4052265"/>
            <a:ext cx="722220" cy="793036"/>
          </a:xfrm>
          <a:custGeom>
            <a:avLst/>
            <a:gdLst/>
            <a:ahLst/>
            <a:cxnLst/>
            <a:rect l="l" t="t" r="r" b="b"/>
            <a:pathLst>
              <a:path w="722220" h="793036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>
            <a:blip r:embed="rId2"/>
            <a:stretch>
              <a:fillRect l="-201985" t="-192267" r="-6478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0378818-FFB6-FB6C-235C-0BEE1015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867" y="1645339"/>
            <a:ext cx="7723352" cy="7734677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id="{CA0B48B8-78D4-B413-C4CE-A9154D8F9BC4}"/>
              </a:ext>
            </a:extLst>
          </p:cNvPr>
          <p:cNvGrpSpPr/>
          <p:nvPr/>
        </p:nvGrpSpPr>
        <p:grpSpPr>
          <a:xfrm>
            <a:off x="1724193" y="4768845"/>
            <a:ext cx="5058615" cy="289812"/>
            <a:chOff x="0" y="0"/>
            <a:chExt cx="6744820" cy="386416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2EA53F2-A5D5-FF27-AA3E-E20D77ABE8F1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5A0777C-4FD7-0C12-7E52-8CDCC96CF96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02F5372-D260-24FB-0DD2-78E1912394C5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FCBF992-C4FD-F98F-325F-5422CFA8CFA5}"/>
              </a:ext>
            </a:extLst>
          </p:cNvPr>
          <p:cNvGrpSpPr/>
          <p:nvPr/>
        </p:nvGrpSpPr>
        <p:grpSpPr>
          <a:xfrm>
            <a:off x="1724193" y="5627504"/>
            <a:ext cx="5058615" cy="289812"/>
            <a:chOff x="0" y="0"/>
            <a:chExt cx="6744820" cy="386416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DCA455DD-DA82-95D5-435B-55BFA52E4B37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BA8D434-0508-1EEC-E2A0-91B7CD0AB1A5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E0D708F-F508-67C0-C4EC-448427F48E54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6C46EB8-E347-22F1-9B7D-5C76A1D5BE48}"/>
              </a:ext>
            </a:extLst>
          </p:cNvPr>
          <p:cNvGrpSpPr/>
          <p:nvPr/>
        </p:nvGrpSpPr>
        <p:grpSpPr>
          <a:xfrm>
            <a:off x="1724193" y="6486164"/>
            <a:ext cx="5058615" cy="289812"/>
            <a:chOff x="0" y="0"/>
            <a:chExt cx="6744820" cy="386416"/>
          </a:xfrm>
        </p:grpSpPr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C68569DE-E8AA-78E6-C325-90524DE119DC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6C3363D4-91D0-9BD9-CE58-F17DA5622C8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AD57F39-70BF-D05A-1D62-879FEA18FA36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D21AE5C-F89B-46BB-D075-A1A1CDB65545}"/>
              </a:ext>
            </a:extLst>
          </p:cNvPr>
          <p:cNvGrpSpPr/>
          <p:nvPr/>
        </p:nvGrpSpPr>
        <p:grpSpPr>
          <a:xfrm>
            <a:off x="1724193" y="7344823"/>
            <a:ext cx="5058615" cy="289812"/>
            <a:chOff x="0" y="0"/>
            <a:chExt cx="6744820" cy="386416"/>
          </a:xfrm>
        </p:grpSpPr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8B23C836-DE52-CAC9-BBBD-30652683A1A3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97FF267-A2EC-F9CC-37F9-0F9231B5E2F0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14C638A-E856-73A3-47B4-9A516C410AC4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876717B-BC58-C5D0-8885-79CF3E58F62D}"/>
              </a:ext>
            </a:extLst>
          </p:cNvPr>
          <p:cNvGrpSpPr/>
          <p:nvPr/>
        </p:nvGrpSpPr>
        <p:grpSpPr>
          <a:xfrm>
            <a:off x="1724193" y="8203482"/>
            <a:ext cx="5058615" cy="289812"/>
            <a:chOff x="0" y="0"/>
            <a:chExt cx="6744820" cy="386416"/>
          </a:xfrm>
        </p:grpSpPr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D01653C0-19D1-EE84-5245-141ABA0DCF2E}"/>
                </a:ext>
              </a:extLst>
            </p:cNvPr>
            <p:cNvGrpSpPr/>
            <p:nvPr/>
          </p:nvGrpSpPr>
          <p:grpSpPr>
            <a:xfrm>
              <a:off x="0" y="125942"/>
              <a:ext cx="251883" cy="251883"/>
              <a:chOff x="0" y="0"/>
              <a:chExt cx="6350000" cy="6350000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A4814C03-FF67-4671-51BD-7313562DF86A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6C6C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AC658214-DA40-08A7-9E76-3AC10CA03C04}"/>
                </a:ext>
              </a:extLst>
            </p:cNvPr>
            <p:cNvSpPr txBox="1"/>
            <p:nvPr/>
          </p:nvSpPr>
          <p:spPr>
            <a:xfrm>
              <a:off x="822474" y="-19050"/>
              <a:ext cx="5922346" cy="405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495"/>
                </a:lnSpc>
              </a:pPr>
              <a:r>
                <a:rPr lang="en-US" sz="1919">
                  <a:solidFill>
                    <a:srgbClr val="F1F9FD"/>
                  </a:solidFill>
                  <a:latin typeface="More Sugar Thin"/>
                  <a:ea typeface="More Sugar Thin"/>
                  <a:cs typeface="More Sugar Thin"/>
                  <a:sym typeface="More Sugar Thin"/>
                </a:rPr>
                <a:t>Elaborate on what you want to discuss.</a:t>
              </a:r>
            </a:p>
          </p:txBody>
        </p:sp>
      </p:grpSp>
      <p:sp>
        <p:nvSpPr>
          <p:cNvPr id="31" name="AutoShape 31">
            <a:extLst>
              <a:ext uri="{FF2B5EF4-FFF2-40B4-BE49-F238E27FC236}">
                <a16:creationId xmlns:a16="http://schemas.microsoft.com/office/drawing/2014/main" id="{5DEF6DA2-67F5-E6CE-D6CD-02CA9BE98E8B}"/>
              </a:ext>
            </a:extLst>
          </p:cNvPr>
          <p:cNvSpPr/>
          <p:nvPr/>
        </p:nvSpPr>
        <p:spPr>
          <a:xfrm>
            <a:off x="1591587" y="4020230"/>
            <a:ext cx="5502928" cy="0"/>
          </a:xfrm>
          <a:prstGeom prst="line">
            <a:avLst/>
          </a:prstGeom>
          <a:ln w="104775" cap="flat">
            <a:solidFill>
              <a:srgbClr val="F1F9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C282EB48-BE87-3FB2-697B-D86CB67B8D4A}"/>
              </a:ext>
            </a:extLst>
          </p:cNvPr>
          <p:cNvSpPr/>
          <p:nvPr/>
        </p:nvSpPr>
        <p:spPr>
          <a:xfrm rot="-5400000" flipH="1" flipV="1">
            <a:off x="-3019242" y="764945"/>
            <a:ext cx="13973619" cy="8587424"/>
          </a:xfrm>
          <a:custGeom>
            <a:avLst/>
            <a:gdLst/>
            <a:ahLst/>
            <a:cxnLst/>
            <a:rect l="l" t="t" r="r" b="b"/>
            <a:pathLst>
              <a:path w="13973619" h="8587424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D83B2745-10E6-DDA3-E214-1805969EA988}"/>
              </a:ext>
            </a:extLst>
          </p:cNvPr>
          <p:cNvSpPr/>
          <p:nvPr/>
        </p:nvSpPr>
        <p:spPr>
          <a:xfrm flipH="1">
            <a:off x="15762190" y="432254"/>
            <a:ext cx="2223937" cy="1548416"/>
          </a:xfrm>
          <a:custGeom>
            <a:avLst/>
            <a:gdLst/>
            <a:ahLst/>
            <a:cxnLst/>
            <a:rect l="l" t="t" r="r" b="b"/>
            <a:pathLst>
              <a:path w="2223937" h="1548416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3E8AD0ED-DE9D-3AEA-00FC-5138F6583A85}"/>
              </a:ext>
            </a:extLst>
          </p:cNvPr>
          <p:cNvSpPr/>
          <p:nvPr/>
        </p:nvSpPr>
        <p:spPr>
          <a:xfrm>
            <a:off x="-1359765" y="225385"/>
            <a:ext cx="3083959" cy="2289895"/>
          </a:xfrm>
          <a:custGeom>
            <a:avLst/>
            <a:gdLst/>
            <a:ahLst/>
            <a:cxnLst/>
            <a:rect l="l" t="t" r="r" b="b"/>
            <a:pathLst>
              <a:path w="3083959" h="2289895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3476972B-F28B-AD10-14EC-F2797ACAB2D5}"/>
              </a:ext>
            </a:extLst>
          </p:cNvPr>
          <p:cNvSpPr/>
          <p:nvPr/>
        </p:nvSpPr>
        <p:spPr>
          <a:xfrm rot="-1793723">
            <a:off x="14954614" y="7616679"/>
            <a:ext cx="6666772" cy="2791711"/>
          </a:xfrm>
          <a:custGeom>
            <a:avLst/>
            <a:gdLst/>
            <a:ahLst/>
            <a:cxnLst/>
            <a:rect l="l" t="t" r="r" b="b"/>
            <a:pathLst>
              <a:path w="6666772" h="2791711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F53E8BF1-7C10-8CED-E49F-03F9A6123D42}"/>
              </a:ext>
            </a:extLst>
          </p:cNvPr>
          <p:cNvSpPr/>
          <p:nvPr/>
        </p:nvSpPr>
        <p:spPr>
          <a:xfrm>
            <a:off x="7405791" y="5300507"/>
            <a:ext cx="1710977" cy="2642436"/>
          </a:xfrm>
          <a:custGeom>
            <a:avLst/>
            <a:gdLst/>
            <a:ahLst/>
            <a:cxnLst/>
            <a:rect l="l" t="t" r="r" b="b"/>
            <a:pathLst>
              <a:path w="1710977" h="2642436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A9605F9F-32B0-1FAE-0A6E-3BC844AF7825}"/>
              </a:ext>
            </a:extLst>
          </p:cNvPr>
          <p:cNvSpPr/>
          <p:nvPr/>
        </p:nvSpPr>
        <p:spPr>
          <a:xfrm>
            <a:off x="245107" y="8493294"/>
            <a:ext cx="1567186" cy="1404590"/>
          </a:xfrm>
          <a:custGeom>
            <a:avLst/>
            <a:gdLst/>
            <a:ahLst/>
            <a:cxnLst/>
            <a:rect l="l" t="t" r="r" b="b"/>
            <a:pathLst>
              <a:path w="1567186" h="1404590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26E4D08C-8AC5-F51D-FA6A-491EEB379349}"/>
              </a:ext>
            </a:extLst>
          </p:cNvPr>
          <p:cNvSpPr txBox="1"/>
          <p:nvPr/>
        </p:nvSpPr>
        <p:spPr>
          <a:xfrm>
            <a:off x="1699486" y="2280370"/>
            <a:ext cx="5993059" cy="1523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</a:pPr>
            <a:r>
              <a:rPr lang="en-US" sz="9999" dirty="0">
                <a:solidFill>
                  <a:srgbClr val="F1F9FD"/>
                </a:solidFill>
                <a:latin typeface="More Sugar"/>
                <a:ea typeface="More Sugar"/>
                <a:cs typeface="More Sugar"/>
                <a:sym typeface="More Sugar"/>
              </a:rPr>
              <a:t>Result3</a:t>
            </a:r>
          </a:p>
        </p:txBody>
      </p:sp>
    </p:spTree>
    <p:extLst>
      <p:ext uri="{BB962C8B-B14F-4D97-AF65-F5344CB8AC3E}">
        <p14:creationId xmlns:p14="http://schemas.microsoft.com/office/powerpoint/2010/main" val="298693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368</Words>
  <Application>Microsoft Macintosh PowerPoint</Application>
  <PresentationFormat>Custom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More Sugar Thin</vt:lpstr>
      <vt:lpstr>More Sugar</vt:lpstr>
      <vt:lpstr>Calibri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Blue Cute Playful Group Project Presentation</dc:title>
  <cp:lastModifiedBy>Jhun Jee Soo</cp:lastModifiedBy>
  <cp:revision>7</cp:revision>
  <dcterms:created xsi:type="dcterms:W3CDTF">2006-08-16T00:00:00Z</dcterms:created>
  <dcterms:modified xsi:type="dcterms:W3CDTF">2024-10-02T15:44:06Z</dcterms:modified>
  <dc:identifier>DAGR-gQYsus</dc:identifier>
</cp:coreProperties>
</file>